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59" r:id="rId8"/>
    <p:sldId id="263" r:id="rId9"/>
  </p:sldIdLst>
  <p:sldSz cx="12192000" cy="6858000"/>
  <p:notesSz cx="6858000" cy="9144000"/>
  <p:defaultTextStyle>
    <a:defPPr>
      <a:defRPr lang="en-N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7EF7-6BD0-4937-A370-F4627DDEF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107CA-CCDB-4DA3-A33E-DB9687D644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BD6BF-CDD5-4C2C-9F83-44964FD31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8AD1C-C161-41F6-B05A-CC4A74EA0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7923A-2C01-43C9-82C1-5C12DEC49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176465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D2416-F36D-406B-B7E6-675AF7AD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01B4E-8D0A-403A-8E71-26C36BF7E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B872F-49D4-4CE5-8117-B08E1DC5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5F2B-8E25-4C96-8C77-579BF80C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35D69-66A0-4F51-8703-94AAE5AEA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71602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032787-0B55-4428-B8C4-575D726A7E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5B4126-64A5-4D83-BD49-D7A1F1634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995D7-C320-4B07-AAA2-919831FFE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67239-56EB-49AB-97EC-9BDA2EFD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0E9E3-7F3B-421F-B58F-C4DA0B30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92089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86F59-8A09-477B-B1B3-2C4B9CA0D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79D61-28A6-437D-AE1F-FA8055D3A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4A8EE-F0F6-4981-9429-ACAAB185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BBA5B-058A-4941-B7A8-9F6A1D2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ACB12-6710-45D7-AE2C-1565249BA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168533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B138C-C72B-4DEC-AB69-3F61CFFAC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233AC-A1F0-4384-8A51-CC92AAD18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CDFD4-A1A9-4CA9-8250-FE3C4768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2D33D-FDF2-4A9F-BD16-41B747FA7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F6A0F-795E-4295-8B22-A3FC84B1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62798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2B805-C7C8-4A1D-8BDB-51092353B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F899C-534E-4EF7-AD6F-DB426CA3B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958531-D32F-492F-AF61-A716F396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92077D-2BCA-409C-9393-418B5EF45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373A3-245E-44A4-846B-296D78200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38F918-E182-46F7-B80B-BA2AE4EA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35755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B2A8E-9055-4678-AE31-997E56B1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5EC6F-DD76-4DE0-90B7-180912055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6F437-17DF-4070-B3B9-35B905022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B76321-C072-4957-951C-A2BE3D41EB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8A68B1-F9FF-4298-BB18-29B2DA4F6C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AF5EEB-BA6D-4376-9CEE-19A5EA95C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D02C72-2443-456D-82F3-E920BEB33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2901A-BE07-4924-8ECB-B0705A543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213828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46D8-7A91-46C1-A545-CD1FCEED3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8DB4EF-4059-4DB6-94A8-FAC03584A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1270A-A66B-4B34-99C9-76330EF94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1216B7-5A02-4EB1-9DCF-99F2FC73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0613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CC30E-9900-484C-83DE-2C870232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65C15F-306C-4B58-B4A6-40B5664C1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DBF98-9F00-4FC3-925A-B1D143157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8036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C0AC2-63A2-4029-B04B-981143104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E5A1E-0B3F-4F14-B45F-505F4C52E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16AA9-B681-486E-9397-2F3CFF815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6C6C2-DA89-4688-BD5B-A5926F57E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B2FA8-E0B8-4E82-B875-78E67928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1C4C8-55CC-423C-8BC7-582D42DF3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137844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93EBE-B5D0-4B42-ACB2-3A17434C3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522ED9-D3E3-4BA8-980E-8BDF8E4272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04E720-E9A3-45B6-96FA-962BA692D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1E731-E5E3-459F-88D2-898B00CDF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890AD-C9FD-4B1F-9DEE-9E3D7282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8A892-0600-468B-9DE7-C5AE7A11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3118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775761-F0BC-4C32-A236-62B2EA8D4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7C88A-7BAC-4E73-84AE-0435F7D29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6E4C4-B6C9-4BF2-BDE9-CE4990722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6F5E-0BB2-4409-BF3D-C783F6F4CC49}" type="datetimeFigureOut">
              <a:rPr lang="en-NA" smtClean="0"/>
              <a:t>18/01/2021</a:t>
            </a:fld>
            <a:endParaRPr lang="en-N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D1F07-B274-4F9F-8D92-C176CAD95B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4B361-22BD-404B-8176-C6BA53F6B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1EC7F-A1DD-4B65-9EBC-96D49AE57E7A}" type="slidenum">
              <a:rPr lang="en-NA" smtClean="0"/>
              <a:t>‹#›</a:t>
            </a:fld>
            <a:endParaRPr lang="en-NA"/>
          </a:p>
        </p:txBody>
      </p:sp>
    </p:spTree>
    <p:extLst>
      <p:ext uri="{BB962C8B-B14F-4D97-AF65-F5344CB8AC3E}">
        <p14:creationId xmlns:p14="http://schemas.microsoft.com/office/powerpoint/2010/main" val="112377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D58F3-9EA5-4AED-B638-889C6AD7A0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6707"/>
            <a:ext cx="9144000" cy="647493"/>
          </a:xfrm>
        </p:spPr>
        <p:txBody>
          <a:bodyPr>
            <a:normAutofit/>
          </a:bodyPr>
          <a:lstStyle/>
          <a:p>
            <a:r>
              <a:rPr lang="en-ZA" sz="2800" b="1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Southern climate researchers step forward into leadership</a:t>
            </a:r>
            <a:endParaRPr lang="en-NA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4896C-D1A7-40DD-AA1D-751AE6C105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70518"/>
            <a:ext cx="9144000" cy="2480710"/>
          </a:xfrm>
        </p:spPr>
        <p:txBody>
          <a:bodyPr>
            <a:normAutofit fontScale="92500" lnSpcReduction="10000"/>
          </a:bodyPr>
          <a:lstStyle/>
          <a:p>
            <a:r>
              <a:rPr lang="en-ZA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changes are needed for creating a more inclusive environment that supports long term capacity activities?</a:t>
            </a:r>
          </a:p>
          <a:p>
            <a:r>
              <a:rPr lang="en-ZA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Lessons from success and failures of existing efforts</a:t>
            </a:r>
          </a:p>
          <a:p>
            <a:endParaRPr lang="en-ZA" sz="180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Cecil Togarepi</a:t>
            </a:r>
          </a:p>
          <a:p>
            <a:r>
              <a:rPr lang="en-ZA" sz="18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Namibia</a:t>
            </a:r>
          </a:p>
          <a:p>
            <a:r>
              <a:rPr lang="en-ZA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(ASSAR, CDKN, CLARE, RUFORUM etc)</a:t>
            </a:r>
            <a:endParaRPr lang="en-NA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2017860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E2D9D-C57C-4EAC-BA8C-20101A93A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2499"/>
          </a:xfrm>
        </p:spPr>
        <p:txBody>
          <a:bodyPr>
            <a:normAutofit/>
          </a:bodyPr>
          <a:lstStyle/>
          <a:p>
            <a:r>
              <a:rPr lang="en-US" sz="2800" b="1" dirty="0"/>
              <a:t>Changes by who? Changes for who?</a:t>
            </a:r>
            <a:endParaRPr lang="en-N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C8A64-7DCF-4729-983A-C39A67BAA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Southern researchers and institutions/funders</a:t>
            </a:r>
          </a:p>
          <a:p>
            <a:r>
              <a:rPr lang="en-US" dirty="0"/>
              <a:t>Funders/southern researchers and institutions</a:t>
            </a:r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291419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44DE-7FC5-4A89-9F09-FA2885A4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0054"/>
            <a:ext cx="10515600" cy="819619"/>
          </a:xfrm>
        </p:spPr>
        <p:txBody>
          <a:bodyPr>
            <a:normAutofit fontScale="90000"/>
          </a:bodyPr>
          <a:lstStyle/>
          <a:p>
            <a:b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project/programme design has enabled you to better perform within your role in the project/programme</a:t>
            </a:r>
            <a:br>
              <a:rPr lang="en-N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A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C5CAB-A8AA-440E-9CD2-DDC2BBE29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Evolving </a:t>
            </a:r>
            <a:r>
              <a:rPr lang="en-US" dirty="0" err="1"/>
              <a:t>programme</a:t>
            </a:r>
            <a:r>
              <a:rPr lang="en-US" dirty="0"/>
              <a:t> / flexibility in design</a:t>
            </a:r>
          </a:p>
          <a:p>
            <a:r>
              <a:rPr lang="en-US" dirty="0"/>
              <a:t>Emerging contexts</a:t>
            </a:r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203855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0E255-0A68-452D-BD2C-33679AC7B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6788"/>
            <a:ext cx="10515600" cy="915035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project/programme design has prevented you from performing within your role in the project/programme</a:t>
            </a:r>
            <a:br>
              <a:rPr lang="en-N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A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880EE-96B4-4F00-ABE6-B138BCF43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adequate information for direction/expectations</a:t>
            </a:r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90032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8061-D6FE-49F7-BA17-EA3E82A23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762"/>
            <a:ext cx="10515600" cy="1002499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impact of power dynamics/power imbalances between Northern and Southern institutions. </a:t>
            </a:r>
            <a:br>
              <a:rPr lang="en-N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4D72C-AD81-4194-98A4-57FCB56AD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Assertiveness vs Passiveness</a:t>
            </a:r>
          </a:p>
          <a:p>
            <a:r>
              <a:rPr lang="en-US" dirty="0"/>
              <a:t>Collaborate vs subordinate</a:t>
            </a:r>
          </a:p>
          <a:p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147447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9394C-42D1-4C93-A5C7-B1F77C90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Capacity development activities that have been effective or not-effective and why</a:t>
            </a:r>
            <a:endParaRPr lang="en-N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9FD98-5AA5-4662-9515-A51E16DC7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  <a:p>
            <a:r>
              <a:rPr lang="en-US" dirty="0"/>
              <a:t>Workshops/meetings</a:t>
            </a:r>
          </a:p>
          <a:p>
            <a:r>
              <a:rPr lang="en-US" dirty="0"/>
              <a:t>Research working groups</a:t>
            </a:r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3025598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E9CF3-CD5B-4E47-9FE2-FA6DEEE6B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lesson</a:t>
            </a:r>
            <a:endParaRPr lang="en-N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FE953-7598-4B64-A17E-E607F7FB1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efore starting another programme, it is important to have a discussion on </a:t>
            </a:r>
            <a:endParaRPr lang="en-NA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NA" dirty="0"/>
          </a:p>
        </p:txBody>
      </p:sp>
    </p:spTree>
    <p:extLst>
      <p:ext uri="{BB962C8B-B14F-4D97-AF65-F5344CB8AC3E}">
        <p14:creationId xmlns:p14="http://schemas.microsoft.com/office/powerpoint/2010/main" val="1976038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4B2E34-4ED1-47AC-ABCB-3B2AEDCAD03F}"/>
              </a:ext>
            </a:extLst>
          </p:cNvPr>
          <p:cNvSpPr txBox="1"/>
          <p:nvPr/>
        </p:nvSpPr>
        <p:spPr>
          <a:xfrm>
            <a:off x="3570137" y="2949934"/>
            <a:ext cx="4198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THANK YOU!</a:t>
            </a:r>
            <a:endParaRPr lang="en-NA" sz="2800" b="1" dirty="0"/>
          </a:p>
        </p:txBody>
      </p:sp>
    </p:spTree>
    <p:extLst>
      <p:ext uri="{BB962C8B-B14F-4D97-AF65-F5344CB8AC3E}">
        <p14:creationId xmlns:p14="http://schemas.microsoft.com/office/powerpoint/2010/main" val="433228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179</Words>
  <Application>Microsoft Office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Southern climate researchers step forward into leadership</vt:lpstr>
      <vt:lpstr>Changes by who? Changes for who?</vt:lpstr>
      <vt:lpstr> How project/programme design has enabled you to better perform within your role in the project/programme </vt:lpstr>
      <vt:lpstr>How project/programme design has prevented you from performing within your role in the project/programme </vt:lpstr>
      <vt:lpstr>The impact of power dynamics/power imbalances between Northern and Southern institutions.  </vt:lpstr>
      <vt:lpstr>Capacity development activities that have been effective or not-effective and why</vt:lpstr>
      <vt:lpstr>Key lesson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climate researchers step forward into leadership</dc:title>
  <dc:creator>Reviewer2</dc:creator>
  <cp:lastModifiedBy>Reviewer2</cp:lastModifiedBy>
  <cp:revision>9</cp:revision>
  <dcterms:created xsi:type="dcterms:W3CDTF">2021-01-18T20:51:22Z</dcterms:created>
  <dcterms:modified xsi:type="dcterms:W3CDTF">2021-01-19T11:56:22Z</dcterms:modified>
</cp:coreProperties>
</file>