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4" r:id="rId3"/>
    <p:sldId id="257" r:id="rId4"/>
    <p:sldId id="258" r:id="rId5"/>
    <p:sldId id="260" r:id="rId6"/>
    <p:sldId id="261" r:id="rId7"/>
    <p:sldId id="259" r:id="rId8"/>
    <p:sldId id="263" r:id="rId9"/>
  </p:sldIdLst>
  <p:sldSz cx="12192000" cy="6858000"/>
  <p:notesSz cx="6858000" cy="9144000"/>
  <p:defaultTextStyle>
    <a:defPPr>
      <a:defRPr lang="en-N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0" d="100"/>
          <a:sy n="80" d="100"/>
        </p:scale>
        <p:origin x="100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6F7EF7-6BD0-4937-A370-F4627DDEF72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33107CA-CCDB-4DA3-A33E-DB9687D6447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N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4FBD6BF-CDD5-4C2C-9F83-44964FD318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08AD1C-C161-41F6-B05A-CC4A74EA02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F47923A-2C01-43C9-82C1-5C12DEC49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17646532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ED2416-F36D-406B-B7E6-675AF7AD3B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C01B4E-8D0A-403A-8E71-26C36BF7EA1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8B872F-49D4-4CE5-8117-B08E1DC518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7625F2B-8E25-4C96-8C77-579BF80C56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835D69-66A0-4F51-8703-94AAE5AEA3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37160230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A032787-0B55-4428-B8C4-575D726A7E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15B4126-64A5-4D83-BD49-D7A1F16344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3995D7-C320-4B07-AAA2-919831FFE6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967239-56EB-49AB-97EC-9BDA2EFD33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20E9E3-7F3B-421F-B58F-C4DA0B30A5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39208927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2E86F59-8A09-477B-B1B3-2C4B9CA0DF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1379D61-28A6-437D-AE1F-FA8055D3A7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44A8EE-F0F6-4981-9429-ACAAB18528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CBBA5B-058A-4941-B7A8-9F6A1D2204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9ACB12-6710-45D7-AE2C-1565249BA4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3168533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CB138C-C72B-4DEC-AB69-3F61CFFAC4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9D233AC-A1F0-4384-8A51-CC92AAD1882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2ECDFD4-A1A9-4CA9-8250-FE3C476889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32D33D-FDF2-4A9F-BD16-41B747FA7B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DF6A0F-795E-4295-8B22-A3FC84B111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6279869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92B805-C7C8-4A1D-8BDB-51092353BC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31F899C-534E-4EF7-AD6F-DB426CA3BA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A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0958531-D32F-492F-AF61-A716F39605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A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B92077D-2BCA-409C-9393-418B5EF457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3E373A3-245E-44A4-846B-296D78200B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38F918-E182-46F7-B80B-BA2AE4EA96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33575582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FB2A8E-9055-4678-AE31-997E56B1C2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C5EC6F-DD76-4DE0-90B7-1809120550A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D56F437-17DF-4070-B3B9-35B90502246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A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9B76321-C072-4957-951C-A2BE3D41EB4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A8A68B1-F9FF-4298-BB18-29B2DA4F6C2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A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2AF5EEB-BA6D-4376-9CEE-19A5EA95C6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3D02C72-2443-456D-82F3-E920BEB33A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F62901A-BE07-4924-8ECB-B0705A543A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21382874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5646D8-7A91-46C1-A545-CD1FCEED3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A8DB4EF-4059-4DB6-94A8-FAC03584AF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F71270A-A66B-4B34-99C9-76330EF948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01216B7-5A02-4EB1-9DCF-99F2FC7324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3061344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13CC30E-9900-484C-83DE-2C8702322F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565C15F-306C-4B58-B4A6-40B5664C18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6CDBF98-9F00-4FC3-925A-B1D143157F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803627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4C0AC2-63A2-4029-B04B-9811431041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6E5A1E-0B3F-4F14-B45F-505F4C52ED0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5116AA9-B681-486E-9397-2F3CFF8152F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FD6C6C2-DA89-4688-BD5B-A5926F57E9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BB2FA8-E0B8-4E82-B875-78E679281A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D1C4C8-55CC-423C-8BC7-582D42DF35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1378443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D93EBE-B5D0-4B42-ACB2-3A17434C3E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4522ED9-D3E3-4BA8-980E-8BDF8E42723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604E720-E9A3-45B6-96FA-962BA692D3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F41E731-E5E3-459F-88D2-898B00CDFD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2890AD-C9FD-4B1F-9DEE-9E3D7282EE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DC8A892-0600-468B-9DE7-C5AE7A110C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31183461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8775761-F0BC-4C32-A236-62B2EA8D4F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N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F27C88A-7BAC-4E73-84AE-0435F7D295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96E4C4-B6C9-4BF2-BDE9-CE4990722BA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726F5E-0BB2-4409-BF3D-C783F6F4CC49}" type="datetimeFigureOut">
              <a:rPr lang="en-NA" smtClean="0"/>
              <a:t>18/01/2021</a:t>
            </a:fld>
            <a:endParaRPr lang="en-N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CD1F07-B274-4F9F-8D92-C176CAD95BB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04B361-22BD-404B-8176-C6BA53F6B50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61EC7F-A1DD-4B65-9EBC-96D49AE57E7A}" type="slidenum">
              <a:rPr lang="en-NA" smtClean="0"/>
              <a:t>‹#›</a:t>
            </a:fld>
            <a:endParaRPr lang="en-NA"/>
          </a:p>
        </p:txBody>
      </p:sp>
    </p:spTree>
    <p:extLst>
      <p:ext uri="{BB962C8B-B14F-4D97-AF65-F5344CB8AC3E}">
        <p14:creationId xmlns:p14="http://schemas.microsoft.com/office/powerpoint/2010/main" val="1123776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N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CD58F3-9EA5-4AED-B638-889C6AD7A0B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206707"/>
            <a:ext cx="9144000" cy="647493"/>
          </a:xfrm>
        </p:spPr>
        <p:txBody>
          <a:bodyPr>
            <a:normAutofit/>
          </a:bodyPr>
          <a:lstStyle/>
          <a:p>
            <a:r>
              <a:rPr lang="en-ZA" sz="2800" b="1" dirty="0">
                <a:solidFill>
                  <a:srgbClr val="4472C4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Southern climate researchers step forward into leadership</a:t>
            </a:r>
            <a:endParaRPr lang="en-NA" sz="2800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CB4896C-D1A7-40DD-AA1D-751AE6C1051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2870518"/>
            <a:ext cx="9144000" cy="2480710"/>
          </a:xfrm>
        </p:spPr>
        <p:txBody>
          <a:bodyPr>
            <a:normAutofit fontScale="92500" lnSpcReduction="10000"/>
          </a:bodyPr>
          <a:lstStyle/>
          <a:p>
            <a:r>
              <a:rPr lang="en-ZA" dirty="0">
                <a:solidFill>
                  <a:schemeClr val="accent2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What changes are needed for creating a more inclusive environment that supports long term capacity activities?</a:t>
            </a:r>
          </a:p>
          <a:p>
            <a:r>
              <a:rPr lang="en-ZA" dirty="0">
                <a:solidFill>
                  <a:srgbClr val="00B05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Calibri" panose="020F0502020204030204" pitchFamily="34" charset="0"/>
              </a:rPr>
              <a:t>Lessons from success and failures of existing efforts</a:t>
            </a:r>
          </a:p>
          <a:p>
            <a:endParaRPr lang="en-ZA" sz="1800" dirty="0">
              <a:solidFill>
                <a:schemeClr val="accent6"/>
              </a:solidFill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ZA" sz="1800" dirty="0">
                <a:solidFill>
                  <a:schemeClr val="accent6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Cecil Togarepi</a:t>
            </a:r>
          </a:p>
          <a:p>
            <a:r>
              <a:rPr lang="en-ZA" sz="1800" dirty="0">
                <a:solidFill>
                  <a:schemeClr val="accent6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University of Namibia</a:t>
            </a:r>
          </a:p>
          <a:p>
            <a:r>
              <a:rPr lang="en-ZA" sz="1800" dirty="0">
                <a:solidFill>
                  <a:schemeClr val="accent6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(ASSAR, CDKN, CLARE, RUFORUM etc)</a:t>
            </a:r>
            <a:endParaRPr lang="en-NA" sz="1800" dirty="0">
              <a:solidFill>
                <a:schemeClr val="accent6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NA" dirty="0"/>
          </a:p>
        </p:txBody>
      </p:sp>
    </p:spTree>
    <p:extLst>
      <p:ext uri="{BB962C8B-B14F-4D97-AF65-F5344CB8AC3E}">
        <p14:creationId xmlns:p14="http://schemas.microsoft.com/office/powerpoint/2010/main" val="20178606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7E2D9D-C57C-4EAC-BA8C-20101A93A4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02499"/>
          </a:xfrm>
        </p:spPr>
        <p:txBody>
          <a:bodyPr>
            <a:normAutofit/>
          </a:bodyPr>
          <a:lstStyle/>
          <a:p>
            <a:r>
              <a:rPr lang="en-US" sz="2800" b="1" dirty="0"/>
              <a:t>Changes by who? Changes for who?</a:t>
            </a:r>
            <a:endParaRPr lang="en-NA" sz="2800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8C8A64-7DCF-4729-983A-C39A67BAAF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Southern researchers and institutions/funders</a:t>
            </a:r>
          </a:p>
          <a:p>
            <a:r>
              <a:rPr lang="en-US" dirty="0"/>
              <a:t>Funders/southern researchers and institutions</a:t>
            </a:r>
            <a:endParaRPr lang="en-NA" dirty="0"/>
          </a:p>
        </p:txBody>
      </p:sp>
    </p:spTree>
    <p:extLst>
      <p:ext uri="{BB962C8B-B14F-4D97-AF65-F5344CB8AC3E}">
        <p14:creationId xmlns:p14="http://schemas.microsoft.com/office/powerpoint/2010/main" val="2914196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7C44DE-7FC5-4A89-9F09-FA2885A4B7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40054"/>
            <a:ext cx="10515600" cy="819619"/>
          </a:xfrm>
        </p:spPr>
        <p:txBody>
          <a:bodyPr>
            <a:normAutofit fontScale="90000"/>
          </a:bodyPr>
          <a:lstStyle/>
          <a:p>
            <a:br>
              <a:rPr lang="en-GB" sz="2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GB" sz="28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How project/programme design has enabled you to better perform within your role in the project/programme</a:t>
            </a:r>
            <a:br>
              <a:rPr lang="en-NA" sz="2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en-NA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23C5CAB-A8AA-440E-9CD2-DDC2BBE2935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Evolving </a:t>
            </a:r>
            <a:r>
              <a:rPr lang="en-US" dirty="0" err="1"/>
              <a:t>programme</a:t>
            </a:r>
            <a:r>
              <a:rPr lang="en-US" dirty="0"/>
              <a:t> / flexibility in design</a:t>
            </a:r>
          </a:p>
          <a:p>
            <a:r>
              <a:rPr lang="en-US" dirty="0"/>
              <a:t>Emerging contexts</a:t>
            </a:r>
            <a:endParaRPr lang="en-NA" dirty="0"/>
          </a:p>
        </p:txBody>
      </p:sp>
    </p:spTree>
    <p:extLst>
      <p:ext uri="{BB962C8B-B14F-4D97-AF65-F5344CB8AC3E}">
        <p14:creationId xmlns:p14="http://schemas.microsoft.com/office/powerpoint/2010/main" val="20385511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20E255-0A68-452D-BD2C-33679AC7BF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46788"/>
            <a:ext cx="10515600" cy="915035"/>
          </a:xfrm>
        </p:spPr>
        <p:txBody>
          <a:bodyPr>
            <a:normAutofit fontScale="90000"/>
          </a:bodyPr>
          <a:lstStyle/>
          <a:p>
            <a:r>
              <a:rPr lang="en-GB" sz="28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How project/programme design has prevented you from performing within your role in the project/programme</a:t>
            </a:r>
            <a:br>
              <a:rPr lang="en-NA" sz="2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en-NA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68880EE-96B4-4F00-ABE6-B138BCF439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Not adequate information for direction/expectations</a:t>
            </a:r>
            <a:endParaRPr lang="en-NA" dirty="0"/>
          </a:p>
        </p:txBody>
      </p:sp>
    </p:spTree>
    <p:extLst>
      <p:ext uri="{BB962C8B-B14F-4D97-AF65-F5344CB8AC3E}">
        <p14:creationId xmlns:p14="http://schemas.microsoft.com/office/powerpoint/2010/main" val="9003241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3B8061-D6FE-49F7-BA17-EA3E82A23C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87762"/>
            <a:ext cx="10515600" cy="1002499"/>
          </a:xfrm>
        </p:spPr>
        <p:txBody>
          <a:bodyPr>
            <a:normAutofit fontScale="90000"/>
          </a:bodyPr>
          <a:lstStyle/>
          <a:p>
            <a:r>
              <a:rPr lang="en-GB" sz="28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The impact of power dynamics/power imbalances between Northern and Southern institutions. </a:t>
            </a:r>
            <a:br>
              <a:rPr lang="en-NA" sz="28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en-NA" sz="2800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64D72C-AD81-4194-98A4-57FCB56AD6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Assertiveness vs Passiveness</a:t>
            </a:r>
          </a:p>
          <a:p>
            <a:r>
              <a:rPr lang="en-US" dirty="0"/>
              <a:t>Collaborate vs subordinate</a:t>
            </a:r>
          </a:p>
          <a:p>
            <a:endParaRPr lang="en-NA" dirty="0"/>
          </a:p>
        </p:txBody>
      </p:sp>
    </p:spTree>
    <p:extLst>
      <p:ext uri="{BB962C8B-B14F-4D97-AF65-F5344CB8AC3E}">
        <p14:creationId xmlns:p14="http://schemas.microsoft.com/office/powerpoint/2010/main" val="14744774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19394C-42D1-4C93-A5C7-B1F77C90F6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28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Capacity development activities that have been effective or not-effective and why</a:t>
            </a:r>
            <a:endParaRPr lang="en-NA" sz="2800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C9FD98-5AA5-4662-9515-A51E16DC76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Networking</a:t>
            </a:r>
          </a:p>
          <a:p>
            <a:r>
              <a:rPr lang="en-US" dirty="0"/>
              <a:t>Workshops/meetings</a:t>
            </a:r>
          </a:p>
          <a:p>
            <a:r>
              <a:rPr lang="en-US" dirty="0"/>
              <a:t>Research working groups</a:t>
            </a:r>
            <a:endParaRPr lang="en-NA" dirty="0"/>
          </a:p>
        </p:txBody>
      </p:sp>
    </p:spTree>
    <p:extLst>
      <p:ext uri="{BB962C8B-B14F-4D97-AF65-F5344CB8AC3E}">
        <p14:creationId xmlns:p14="http://schemas.microsoft.com/office/powerpoint/2010/main" val="30255980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5E9CF3-CD5B-4E47-9FE2-FA6DEEE6BB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b="1" dirty="0"/>
              <a:t>Key lesson</a:t>
            </a:r>
            <a:endParaRPr lang="en-NA" sz="2800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8FE953-7598-4B64-A17E-E607F7FB10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</a:t>
            </a:r>
            <a:r>
              <a:rPr lang="en-GB" sz="2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efore starting another programme, it is important to have a discussion on </a:t>
            </a:r>
            <a:endParaRPr lang="en-NA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en-NA" dirty="0"/>
          </a:p>
        </p:txBody>
      </p:sp>
    </p:spTree>
    <p:extLst>
      <p:ext uri="{BB962C8B-B14F-4D97-AF65-F5344CB8AC3E}">
        <p14:creationId xmlns:p14="http://schemas.microsoft.com/office/powerpoint/2010/main" val="19760380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94B2E34-4ED1-47AC-ABCB-3B2AEDCAD03F}"/>
              </a:ext>
            </a:extLst>
          </p:cNvPr>
          <p:cNvSpPr txBox="1"/>
          <p:nvPr/>
        </p:nvSpPr>
        <p:spPr>
          <a:xfrm>
            <a:off x="3570137" y="2949934"/>
            <a:ext cx="419828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/>
              <a:t>THANK YOU!</a:t>
            </a:r>
            <a:endParaRPr lang="en-NA" sz="2800" b="1" dirty="0"/>
          </a:p>
        </p:txBody>
      </p:sp>
    </p:spTree>
    <p:extLst>
      <p:ext uri="{BB962C8B-B14F-4D97-AF65-F5344CB8AC3E}">
        <p14:creationId xmlns:p14="http://schemas.microsoft.com/office/powerpoint/2010/main" val="4332281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904</TotalTime>
  <Words>179</Words>
  <Application>Microsoft Office PowerPoint</Application>
  <PresentationFormat>Widescreen</PresentationFormat>
  <Paragraphs>25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Southern climate researchers step forward into leadership</vt:lpstr>
      <vt:lpstr>Changes by who? Changes for who?</vt:lpstr>
      <vt:lpstr> How project/programme design has enabled you to better perform within your role in the project/programme </vt:lpstr>
      <vt:lpstr>How project/programme design has prevented you from performing within your role in the project/programme </vt:lpstr>
      <vt:lpstr>The impact of power dynamics/power imbalances between Northern and Southern institutions.  </vt:lpstr>
      <vt:lpstr>Capacity development activities that have been effective or not-effective and why</vt:lpstr>
      <vt:lpstr>Key lesson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Southern climate researchers step forward into leadership</dc:title>
  <dc:creator>Reviewer2</dc:creator>
  <cp:lastModifiedBy>Reviewer2</cp:lastModifiedBy>
  <cp:revision>9</cp:revision>
  <dcterms:created xsi:type="dcterms:W3CDTF">2021-01-18T20:51:22Z</dcterms:created>
  <dcterms:modified xsi:type="dcterms:W3CDTF">2021-01-19T11:56:22Z</dcterms:modified>
</cp:coreProperties>
</file>

<file path=docProps/thumbnail.jpeg>
</file>